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8DE"/>
    <a:srgbClr val="007030"/>
    <a:srgbClr val="62B535"/>
    <a:srgbClr val="64B638"/>
    <a:srgbClr val="008067"/>
    <a:srgbClr val="D9ECE8"/>
    <a:srgbClr val="E3F1E2"/>
    <a:srgbClr val="D9F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28" y="6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6">
            <a:extLst>
              <a:ext uri="{FF2B5EF4-FFF2-40B4-BE49-F238E27FC236}">
                <a16:creationId xmlns:a16="http://schemas.microsoft.com/office/drawing/2014/main" id="{E97D522C-90F5-1C37-5624-BCF07512A24F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7"/>
            <a:ext cx="18751028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buFontTx/>
              <a:buNone/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" name="Text Placeholder 76">
            <a:extLst>
              <a:ext uri="{FF2B5EF4-FFF2-40B4-BE49-F238E27FC236}">
                <a16:creationId xmlns:a16="http://schemas.microsoft.com/office/drawing/2014/main" id="{4B9F2FFA-E562-8833-CBC4-02E94D04212D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1"/>
            <a:ext cx="18751028" cy="109764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buFontTx/>
              <a:buNone/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9" name="Text Placeholder 76">
            <a:extLst>
              <a:ext uri="{FF2B5EF4-FFF2-40B4-BE49-F238E27FC236}">
                <a16:creationId xmlns:a16="http://schemas.microsoft.com/office/drawing/2014/main" id="{D3C4DE43-744A-9A72-4F85-EF06E2BDD777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7"/>
            <a:ext cx="18751028" cy="1791727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buFontTx/>
              <a:buNone/>
              <a:defRPr sz="8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B94C831-1CDB-F20F-115C-ED435C8F1490}"/>
              </a:ext>
            </a:extLst>
          </p:cNvPr>
          <p:cNvSpPr/>
          <p:nvPr userDrawn="1"/>
        </p:nvSpPr>
        <p:spPr>
          <a:xfrm>
            <a:off x="322340" y="336557"/>
            <a:ext cx="3712673" cy="4749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301477-A37D-0A8A-18F5-E7E83167F7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932707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47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CB2DB19-CA5E-A73B-430F-B874988734A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OBJECTIVES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5531107-642A-FA27-C345-B3777E1B8E2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92302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03C9EA7-79B6-0301-F45B-947F5C3FF554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FABCE5C-9D54-2268-CFC3-AD47A9082262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92302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E178F6C-7326-55F2-0E08-5F630F0AB449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6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CC4EFF84-EECC-F1AF-DF93-559FD0B9112C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92302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13" indent="-659004">
              <a:defRPr sz="2943">
                <a:latin typeface="Trebuchet MS" pitchFamily="34" charset="0"/>
              </a:defRPr>
            </a:lvl2pPr>
            <a:lvl3pPr marL="2372418" indent="-659004">
              <a:defRPr sz="2943">
                <a:latin typeface="Trebuchet MS" pitchFamily="34" charset="0"/>
              </a:defRPr>
            </a:lvl3pPr>
            <a:lvl4pPr marL="3097324" indent="-724907">
              <a:defRPr sz="2943">
                <a:latin typeface="Trebuchet MS" pitchFamily="34" charset="0"/>
              </a:defRPr>
            </a:lvl4pPr>
            <a:lvl5pPr marL="3624528" indent="-527204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09F8B753-ED81-7E70-EEB3-8ABD2E92905E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3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1153C1B8-C28C-CF65-CE11-EAC80E9E70FD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429916" y="41355088"/>
            <a:ext cx="15302366" cy="94456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l">
              <a:buNone/>
              <a:defRPr kumimoji="0" lang="sv-SE" altLang="en-US" sz="35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Name (Title • Department) /E-mail: name@domain.com</a:t>
            </a:r>
          </a:p>
        </p:txBody>
      </p:sp>
    </p:spTree>
    <p:extLst>
      <p:ext uri="{BB962C8B-B14F-4D97-AF65-F5344CB8AC3E}">
        <p14:creationId xmlns:p14="http://schemas.microsoft.com/office/powerpoint/2010/main" val="382026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59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18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574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E71BB6-6176-4E54-AB3C-CBDC77FB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375A856-0398-48B0-8E39-92B619B7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2898E80-79DC-498E-9FE6-B3D86803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4C433A5-192B-4D02-8208-AC48F214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39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02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25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5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1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7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83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878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0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5EB1-EF31-4C6E-9C44-A376E3AAC23B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B52A-D5DA-4995-8206-D9F98373B5F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A195EA-CF28-F81B-48C9-19EDF3BC4FA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9" name="テキスト ボックス 4">
            <a:extLst>
              <a:ext uri="{FF2B5EF4-FFF2-40B4-BE49-F238E27FC236}">
                <a16:creationId xmlns:a16="http://schemas.microsoft.com/office/drawing/2014/main" id="{DB986658-0323-B968-619F-86CFA087ED44}"/>
              </a:ext>
            </a:extLst>
          </p:cNvPr>
          <p:cNvSpPr txBox="1"/>
          <p:nvPr userDrawn="1"/>
        </p:nvSpPr>
        <p:spPr>
          <a:xfrm>
            <a:off x="16578854" y="40636494"/>
            <a:ext cx="6577465" cy="641266"/>
          </a:xfrm>
          <a:prstGeom prst="rect">
            <a:avLst/>
          </a:prstGeom>
          <a:solidFill>
            <a:srgbClr val="007030">
              <a:alpha val="84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ja-JP" sz="356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56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7C4FFF41-B6EE-D8CF-F4F2-0C67D24E3A79}"/>
              </a:ext>
            </a:extLst>
          </p:cNvPr>
          <p:cNvSpPr txBox="1"/>
          <p:nvPr userDrawn="1"/>
        </p:nvSpPr>
        <p:spPr>
          <a:xfrm>
            <a:off x="532460" y="40636494"/>
            <a:ext cx="6577465" cy="641266"/>
          </a:xfrm>
          <a:prstGeom prst="rect">
            <a:avLst/>
          </a:prstGeom>
          <a:solidFill>
            <a:srgbClr val="007030">
              <a:alpha val="84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ja-JP" sz="356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Presenting Author</a:t>
            </a:r>
            <a:endParaRPr kumimoji="1" lang="ja-JP" altLang="en-US" sz="356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Rectangle 33">
            <a:extLst>
              <a:ext uri="{FF2B5EF4-FFF2-40B4-BE49-F238E27FC236}">
                <a16:creationId xmlns:a16="http://schemas.microsoft.com/office/drawing/2014/main" id="{089D4485-826F-EDF4-273B-738B28DF9C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13" name="Rectangle 33">
            <a:extLst>
              <a:ext uri="{FF2B5EF4-FFF2-40B4-BE49-F238E27FC236}">
                <a16:creationId xmlns:a16="http://schemas.microsoft.com/office/drawing/2014/main" id="{0E09D9D9-CAD5-1225-7542-AC7167237E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10118"/>
            <a:ext cx="15293804" cy="3379700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26CD3E3-734D-6E56-3E5C-99425F53CAFF}"/>
              </a:ext>
            </a:extLst>
          </p:cNvPr>
          <p:cNvSpPr txBox="1">
            <a:spLocks/>
          </p:cNvSpPr>
          <p:nvPr userDrawn="1"/>
        </p:nvSpPr>
        <p:spPr>
          <a:xfrm>
            <a:off x="16419127" y="41404332"/>
            <a:ext cx="15302366" cy="94456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l" defTabSz="3239902" rtl="0" eaLnBrk="1" latinLnBrk="1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13430" indent="-659010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943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372441" indent="-659010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943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3097353" indent="-724914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943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624562" indent="-527209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943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8909731" indent="-809976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57200" latinLnBrk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ja-JP" dirty="0">
                <a:ea typeface="ＭＳ Ｐゴシック" panose="020B0600070205080204" pitchFamily="34" charset="-128"/>
              </a:rPr>
              <a:t>The authors declare no potential conflicts of interest.</a:t>
            </a:r>
            <a:endParaRPr lang="en-US" altLang="ja-JP" dirty="0">
              <a:ea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848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85" r:id="rId12"/>
    <p:sldLayoutId id="2147483696" r:id="rId13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63BB80-1B1C-C76D-9DE6-A4D64F87AB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8148" y="7110867"/>
            <a:ext cx="15220647" cy="932707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28864C9-FDB8-8A41-CFEB-693D7A3632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8149" y="6373808"/>
            <a:ext cx="15220647" cy="790249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0A623275-A207-EFDA-2412-35F1CD0BA75F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D8351C99-3F83-E81C-A644-CCD3F2664289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6BDC46D9-778C-E47E-BB7C-58277294CAC7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422EE504-DC59-C6FF-AAD4-E967068A1468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598149" y="21138806"/>
            <a:ext cx="15220647" cy="9230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2D7D8A66-C9F8-7325-7017-28B48FA07AB2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598150" y="20367892"/>
            <a:ext cx="15220647" cy="857959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69F23872-59E2-41E4-DF15-8DC01AB6CBC8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>
          <a:xfrm>
            <a:off x="16580491" y="7077012"/>
            <a:ext cx="15302366" cy="9230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2D664265-70E5-D60B-6EDF-317260F69A70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>
          <a:xfrm>
            <a:off x="16580492" y="6306098"/>
            <a:ext cx="15303688" cy="857959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926568A1-792D-4092-0E1B-2BDA06543798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>
          <a:xfrm>
            <a:off x="16580491" y="21138806"/>
            <a:ext cx="15302366" cy="9230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6AA7CE12-5224-B880-F21C-F408FF351710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>
          <a:xfrm>
            <a:off x="16580492" y="20367892"/>
            <a:ext cx="15303688" cy="857959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9131C80B-2639-D281-149B-855B8C5BE320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066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gayeon</dc:creator>
  <cp:lastModifiedBy>세희 이</cp:lastModifiedBy>
  <cp:revision>28</cp:revision>
  <dcterms:created xsi:type="dcterms:W3CDTF">2021-07-15T04:43:17Z</dcterms:created>
  <dcterms:modified xsi:type="dcterms:W3CDTF">2025-04-02T05:30:30Z</dcterms:modified>
</cp:coreProperties>
</file>